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4" r:id="rId2"/>
    <p:sldMasterId id="2147483696" r:id="rId3"/>
    <p:sldMasterId id="2147483708" r:id="rId4"/>
  </p:sldMasterIdLst>
  <p:sldIdLst>
    <p:sldId id="290" r:id="rId5"/>
    <p:sldId id="259" r:id="rId6"/>
    <p:sldId id="258" r:id="rId7"/>
    <p:sldId id="289" r:id="rId8"/>
    <p:sldId id="291" r:id="rId9"/>
    <p:sldId id="294" r:id="rId10"/>
    <p:sldId id="295" r:id="rId11"/>
  </p:sldIdLst>
  <p:sldSz cx="12192000" cy="6858000"/>
  <p:notesSz cx="6858000" cy="9144000"/>
  <p:embeddedFontLst>
    <p:embeddedFont>
      <p:font typeface="AR BERKLEY" panose="020B0604020202020204" charset="0"/>
      <p:regular r:id="rId12"/>
    </p:embeddedFont>
    <p:embeddedFont>
      <p:font typeface="Arial Narrow" panose="020B0606020202030204" pitchFamily="34" charset="0"/>
      <p:regular r:id="rId13"/>
      <p:bold r:id="rId14"/>
      <p:italic r:id="rId15"/>
      <p:bold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libri Light" panose="020F0302020204030204" pitchFamily="34" charset="0"/>
      <p:regular r:id="rId21"/>
      <p:italic r:id="rId2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79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10.fntdata"/><Relationship Id="rId7" Type="http://schemas.openxmlformats.org/officeDocument/2006/relationships/slide" Target="slides/slide3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8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font" Target="fonts/font3.fntdata"/><Relationship Id="rId22" Type="http://schemas.openxmlformats.org/officeDocument/2006/relationships/font" Target="fonts/font1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9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761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27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91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628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31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63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41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281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780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88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849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83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10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833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28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924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54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80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58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68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01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317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39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1844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4641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3474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3900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024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5928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2567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3846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6588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960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44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8642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127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82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989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2478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46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228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28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19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12192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79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83A7523-CFB5-4E5A-9F7B-9A4163E0AD11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BD1D23F-B745-47A7-BE74-8AED7AA2357F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23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Image result for mountain in galilee">
            <a:extLst>
              <a:ext uri="{FF2B5EF4-FFF2-40B4-BE49-F238E27FC236}">
                <a16:creationId xmlns:a16="http://schemas.microsoft.com/office/drawing/2014/main" id="{7B8F66A0-B77B-2A34-DD31-F7CF4B04BC0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12192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3842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F99A1E0-D0EC-3EFF-64B1-FD81CA9A0508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E1DB9B2-4DC5-57FD-2F89-E2E4CAA5FA8B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Image result for mountain in galilee">
            <a:extLst>
              <a:ext uri="{FF2B5EF4-FFF2-40B4-BE49-F238E27FC236}">
                <a16:creationId xmlns:a16="http://schemas.microsoft.com/office/drawing/2014/main" id="{93AD3915-3C12-2FE5-DDB7-A88D07581CE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762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2586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2891074" y="1249378"/>
            <a:ext cx="6083928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  <a:p>
            <a:pPr algn="ctr"/>
            <a:r>
              <a:rPr lang="en-US" sz="72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5-7</a:t>
            </a:r>
          </a:p>
        </p:txBody>
      </p:sp>
    </p:spTree>
    <p:extLst>
      <p:ext uri="{BB962C8B-B14F-4D97-AF65-F5344CB8AC3E}">
        <p14:creationId xmlns:p14="http://schemas.microsoft.com/office/powerpoint/2010/main" val="1999715434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5:17-20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93820" y="1719735"/>
            <a:ext cx="10257577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u="sng" dirty="0"/>
              <a:t>“DO NOT THINK”  (v.17)</a:t>
            </a:r>
            <a:endParaRPr lang="en-US" sz="2600" dirty="0"/>
          </a:p>
          <a:p>
            <a:pPr lvl="1"/>
            <a:r>
              <a:rPr lang="en-US" sz="2600" dirty="0"/>
              <a:t>Some thought Jesus came to destroy the Law</a:t>
            </a:r>
          </a:p>
          <a:p>
            <a:r>
              <a:rPr lang="en-US" sz="2600" b="1" dirty="0"/>
              <a:t>“I DID NOT COME TO DESTROY”</a:t>
            </a:r>
          </a:p>
          <a:p>
            <a:pPr lvl="1"/>
            <a:r>
              <a:rPr lang="en-US" sz="2600" dirty="0"/>
              <a:t>“Destroy” “overthrow completely” “to destroy utterly”</a:t>
            </a:r>
          </a:p>
          <a:p>
            <a:pPr lvl="1"/>
            <a:r>
              <a:rPr lang="en-US" sz="2600" dirty="0"/>
              <a:t>Complete destruction NOT the intention of Jesus</a:t>
            </a:r>
          </a:p>
          <a:p>
            <a:pPr lvl="1"/>
            <a:r>
              <a:rPr lang="en-US" sz="2600" dirty="0"/>
              <a:t>He refers to the Law in this sermon – Exodus 5:21; 27:33</a:t>
            </a:r>
          </a:p>
          <a:p>
            <a:pPr lvl="1"/>
            <a:r>
              <a:rPr lang="en-US" sz="2600" dirty="0"/>
              <a:t>For Jesus to destroy the Law would mean complete disregard for it</a:t>
            </a:r>
          </a:p>
          <a:p>
            <a:r>
              <a:rPr lang="en-US" sz="2600" b="1" dirty="0"/>
              <a:t>“THE LAW IS TO BE KEPT”  (v.18)</a:t>
            </a:r>
          </a:p>
          <a:p>
            <a:pPr lvl="1"/>
            <a:r>
              <a:rPr lang="en-US" sz="2600" dirty="0"/>
              <a:t>Man Has Never Been Without LAW</a:t>
            </a:r>
          </a:p>
          <a:p>
            <a:pPr lvl="1"/>
            <a:r>
              <a:rPr lang="en-US" sz="2600" dirty="0"/>
              <a:t>Till heaven and earth pass – keep ALL the Law until FULFILLED</a:t>
            </a:r>
          </a:p>
          <a:p>
            <a:pPr lvl="1"/>
            <a:r>
              <a:rPr lang="en-US" sz="2600" dirty="0"/>
              <a:t>Matthew 23:23 – Common practice today</a:t>
            </a:r>
          </a:p>
        </p:txBody>
      </p:sp>
    </p:spTree>
    <p:extLst>
      <p:ext uri="{BB962C8B-B14F-4D97-AF65-F5344CB8AC3E}">
        <p14:creationId xmlns:p14="http://schemas.microsoft.com/office/powerpoint/2010/main" val="364629928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5:17-20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267484" y="1855961"/>
            <a:ext cx="1049296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/>
              <a:t>“I HAVE COME TO FULFILL THE LAW” – (VS. 17,18) </a:t>
            </a:r>
          </a:p>
          <a:p>
            <a:r>
              <a:rPr lang="en-US" sz="2600" b="1" dirty="0"/>
              <a:t>	</a:t>
            </a:r>
            <a:r>
              <a:rPr lang="en-US" sz="2600" dirty="0"/>
              <a:t>Jesus fulfilled the Law in every way</a:t>
            </a:r>
          </a:p>
          <a:p>
            <a:r>
              <a:rPr lang="en-US" sz="2600" b="1" dirty="0"/>
              <a:t>ITS PROMISE TO BLESS ALL NATIONS</a:t>
            </a:r>
          </a:p>
          <a:p>
            <a:pPr lvl="1"/>
            <a:r>
              <a:rPr lang="en-US" sz="2600" dirty="0"/>
              <a:t>Galatians 3:24-29 – “neither Jew nor Greek… you are all one in Christ Jesus”</a:t>
            </a:r>
          </a:p>
          <a:p>
            <a:pPr lvl="0"/>
            <a:r>
              <a:rPr lang="en-US" sz="2600" b="1" dirty="0">
                <a:solidFill>
                  <a:prstClr val="black"/>
                </a:solidFill>
              </a:rPr>
              <a:t>PROPHESIES OF THE MESSIAH</a:t>
            </a:r>
          </a:p>
          <a:p>
            <a:pPr lvl="1"/>
            <a:r>
              <a:rPr lang="en-US" sz="2600" dirty="0"/>
              <a:t>He fulfilled EVERY Type and Shadow</a:t>
            </a:r>
          </a:p>
          <a:p>
            <a:pPr lvl="1"/>
            <a:r>
              <a:rPr lang="en-US" sz="2600" dirty="0"/>
              <a:t>Jesus fulfilled the Inadequacies and defects of the Law – Hebrews 10:1-7</a:t>
            </a:r>
          </a:p>
          <a:p>
            <a:pPr lvl="1"/>
            <a:r>
              <a:rPr lang="en-US" sz="2600" dirty="0"/>
              <a:t>Hebrews 10:10 “By that will we have been sanctified through the offering of the body of Jesus Christ once for all."</a:t>
            </a:r>
          </a:p>
        </p:txBody>
      </p:sp>
    </p:spTree>
    <p:extLst>
      <p:ext uri="{BB962C8B-B14F-4D97-AF65-F5344CB8AC3E}">
        <p14:creationId xmlns:p14="http://schemas.microsoft.com/office/powerpoint/2010/main" val="39071848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5:17-20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267485" y="1774479"/>
            <a:ext cx="10492966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/>
              <a:t>ONCE FULFILLED THE LAW WAS ABOLISHED</a:t>
            </a:r>
            <a:endParaRPr lang="en-US" sz="2600" dirty="0"/>
          </a:p>
          <a:p>
            <a:pPr lvl="1"/>
            <a:r>
              <a:rPr lang="en-US" sz="2600" dirty="0"/>
              <a:t>2 Corinthians 3:13 “the end of what was passing away." </a:t>
            </a:r>
          </a:p>
          <a:p>
            <a:pPr lvl="1"/>
            <a:r>
              <a:rPr lang="en-US" sz="2600" dirty="0"/>
              <a:t>Ephesians 2:15 “having abolished in His flesh the enmity, that is, the law of commandments contained in ordinances”</a:t>
            </a:r>
          </a:p>
          <a:p>
            <a:pPr lvl="1"/>
            <a:r>
              <a:rPr lang="en-US" sz="2600" dirty="0"/>
              <a:t>2 Corinthians 3:14 “the veil is taken away in Christ."</a:t>
            </a:r>
          </a:p>
          <a:p>
            <a:r>
              <a:rPr lang="en-US" sz="2600" b="1" dirty="0"/>
              <a:t>ALL COULD NOW FOLLOW JESUS AND HIM ALONE</a:t>
            </a:r>
          </a:p>
          <a:p>
            <a:pPr lvl="1"/>
            <a:r>
              <a:rPr lang="en-US" sz="2600" dirty="0"/>
              <a:t>Romans 8:3,4  No need for the Old Law</a:t>
            </a:r>
          </a:p>
          <a:p>
            <a:pPr lvl="0"/>
            <a:r>
              <a:rPr lang="en-US" sz="2600" b="1" dirty="0">
                <a:solidFill>
                  <a:prstClr val="black"/>
                </a:solidFill>
              </a:rPr>
              <a:t>JESUS SETS PRINCIPLES REGARDING LAW BREAKING</a:t>
            </a:r>
          </a:p>
          <a:p>
            <a:pPr lvl="1"/>
            <a:r>
              <a:rPr lang="en-US" sz="2600" dirty="0"/>
              <a:t>Forbidden to break even least of Laws</a:t>
            </a:r>
          </a:p>
          <a:p>
            <a:pPr lvl="1"/>
            <a:r>
              <a:rPr lang="en-US" sz="2600" dirty="0"/>
              <a:t>Matthew 5:19 “one of the least of these commandments”</a:t>
            </a:r>
          </a:p>
          <a:p>
            <a:pPr lvl="1"/>
            <a:r>
              <a:rPr lang="en-US" sz="2600" dirty="0"/>
              <a:t>James 2:10,11 “you have become a transgressor of the Law”</a:t>
            </a:r>
          </a:p>
        </p:txBody>
      </p:sp>
    </p:spTree>
    <p:extLst>
      <p:ext uri="{BB962C8B-B14F-4D97-AF65-F5344CB8AC3E}">
        <p14:creationId xmlns:p14="http://schemas.microsoft.com/office/powerpoint/2010/main" val="199146228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5:17-20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122629" y="1721454"/>
            <a:ext cx="10818891" cy="4747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10" b="1" dirty="0"/>
              <a:t>FIDELITY IS THE KEY</a:t>
            </a:r>
            <a:endParaRPr lang="en-US" sz="2710" dirty="0"/>
          </a:p>
          <a:p>
            <a:pPr lvl="1"/>
            <a:r>
              <a:rPr lang="en-US" sz="2710" dirty="0"/>
              <a:t>Even “small” Christians keep “BIG” commandments – but it takes “BIG” Christians to observe even the smallest &amp; seemingly less important ones.</a:t>
            </a:r>
          </a:p>
          <a:p>
            <a:r>
              <a:rPr lang="en-US" sz="2710" b="1" dirty="0"/>
              <a:t>REAL RIGHTEOUSNESS IS REQIRED BEFORE ONE CAN ENTER THE KINGDOM</a:t>
            </a:r>
          </a:p>
          <a:p>
            <a:pPr lvl="1"/>
            <a:r>
              <a:rPr lang="en-US" sz="2710" dirty="0"/>
              <a:t>Matthew 5:20 Must “go beyond” “to surpass” “be greater than”</a:t>
            </a:r>
          </a:p>
          <a:p>
            <a:pPr lvl="0"/>
            <a:r>
              <a:rPr lang="en-US" sz="2710" b="1" dirty="0">
                <a:solidFill>
                  <a:prstClr val="black"/>
                </a:solidFill>
              </a:rPr>
              <a:t>WHAT DID THE SCRIBES AND PHARISEES CONSIDER AS RIGHTEOUSNESS?</a:t>
            </a:r>
          </a:p>
          <a:p>
            <a:pPr lvl="1"/>
            <a:r>
              <a:rPr lang="en-US" sz="2710" dirty="0"/>
              <a:t>Matthew 23:1-3,4</a:t>
            </a:r>
          </a:p>
          <a:p>
            <a:pPr lvl="1"/>
            <a:r>
              <a:rPr lang="en-US" sz="2710" dirty="0"/>
              <a:t>Matthew 23:5-7</a:t>
            </a:r>
          </a:p>
          <a:p>
            <a:pPr lvl="1"/>
            <a:r>
              <a:rPr lang="en-US" sz="2710" dirty="0"/>
              <a:t>Matthew 6:1</a:t>
            </a:r>
          </a:p>
        </p:txBody>
      </p:sp>
    </p:spTree>
    <p:extLst>
      <p:ext uri="{BB962C8B-B14F-4D97-AF65-F5344CB8AC3E}">
        <p14:creationId xmlns:p14="http://schemas.microsoft.com/office/powerpoint/2010/main" val="15281509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643834" y="389093"/>
            <a:ext cx="6745111" cy="144655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JESUS SAID THEY SHUT UP THE KINGDOM OF HEAVEN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122629" y="1721454"/>
            <a:ext cx="10818891" cy="426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10" b="1" dirty="0"/>
              <a:t>Matthew 23:13 “you shut up the kingdom of heaven”</a:t>
            </a:r>
          </a:p>
          <a:p>
            <a:r>
              <a:rPr lang="en-US" sz="2710" b="1" dirty="0"/>
              <a:t>Matthew 23:23 “neglected the weightier matters of the Law”</a:t>
            </a:r>
          </a:p>
          <a:p>
            <a:r>
              <a:rPr lang="en-US" sz="2710" b="1" dirty="0"/>
              <a:t>Matthew 23:25-26 – They were to avoid sins off the heart</a:t>
            </a:r>
            <a:endParaRPr lang="en-US" sz="2710" dirty="0"/>
          </a:p>
          <a:p>
            <a:pPr lvl="1"/>
            <a:r>
              <a:rPr lang="en-US" sz="2710" dirty="0"/>
              <a:t>Righteousness that marks the New Kingdom is of the heart</a:t>
            </a:r>
          </a:p>
          <a:p>
            <a:pPr lvl="1"/>
            <a:r>
              <a:rPr lang="en-US" sz="2710" dirty="0"/>
              <a:t>Thus EXCEEDING that of the Scribes and Pharisees</a:t>
            </a:r>
          </a:p>
          <a:p>
            <a:r>
              <a:rPr lang="en-US" sz="2710" b="1" dirty="0"/>
              <a:t>Jesus Fulfilled the LAW – because in Him we lack nothing</a:t>
            </a:r>
          </a:p>
          <a:p>
            <a:r>
              <a:rPr lang="en-US" sz="2710" b="1" dirty="0"/>
              <a:t>Those who seek to observe the Old Law today are mistaken</a:t>
            </a:r>
          </a:p>
          <a:p>
            <a:r>
              <a:rPr lang="en-US" sz="2710" b="1" dirty="0"/>
              <a:t>The Old Testament cannot make one RIGHTEOUS</a:t>
            </a:r>
          </a:p>
          <a:p>
            <a:r>
              <a:rPr lang="en-US" sz="2710" b="1" dirty="0"/>
              <a:t>Today, the ONLY way one can be RIGHTEOUS is by Jesus Christ, and in NO OTHER LAW – or GOSPEL!</a:t>
            </a:r>
          </a:p>
        </p:txBody>
      </p:sp>
    </p:spTree>
    <p:extLst>
      <p:ext uri="{BB962C8B-B14F-4D97-AF65-F5344CB8AC3E}">
        <p14:creationId xmlns:p14="http://schemas.microsoft.com/office/powerpoint/2010/main" val="85976410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3132</TotalTime>
  <Words>523</Words>
  <Application>Microsoft Office PowerPoint</Application>
  <PresentationFormat>Widescreen</PresentationFormat>
  <Paragraphs>68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Calibri Light</vt:lpstr>
      <vt:lpstr>Arial Narrow</vt:lpstr>
      <vt:lpstr>Calibri</vt:lpstr>
      <vt:lpstr>AR BERKLEY</vt:lpstr>
      <vt:lpstr>Arial</vt:lpstr>
      <vt:lpstr>1_Office Theme</vt:lpstr>
      <vt:lpstr>2_Office Theme</vt:lpstr>
      <vt:lpstr>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Gailen Evans</cp:lastModifiedBy>
  <cp:revision>67</cp:revision>
  <dcterms:created xsi:type="dcterms:W3CDTF">2017-09-29T03:02:24Z</dcterms:created>
  <dcterms:modified xsi:type="dcterms:W3CDTF">2022-10-01T00:55:32Z</dcterms:modified>
</cp:coreProperties>
</file>